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32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B96"/>
    <a:srgbClr val="195C99"/>
    <a:srgbClr val="1D548A"/>
    <a:srgbClr val="7857A1"/>
    <a:srgbClr val="00823B"/>
    <a:srgbClr val="003399"/>
    <a:srgbClr val="058C42"/>
    <a:srgbClr val="7E5BA8"/>
    <a:srgbClr val="D0413E"/>
    <a:srgbClr val="815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68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FB8DA-E185-4197-950D-E05CD0E68850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B5472-6F77-45B6-A807-B3856639A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9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3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5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7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9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4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6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6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81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2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3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0622B-7807-4337-A42A-4CF6E1EAE8C2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2DF2B-D7AA-418C-8033-FC1BD201E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5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2848" y="2878339"/>
            <a:ext cx="52289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Név Keresztnév</a:t>
            </a:r>
          </a:p>
          <a:p>
            <a:pPr algn="ctr"/>
            <a:endParaRPr lang="hu-HU" sz="3200" b="1" dirty="0"/>
          </a:p>
          <a:p>
            <a:pPr algn="ctr"/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Témavezető: Név</a:t>
            </a:r>
          </a:p>
          <a:p>
            <a:pPr algn="ctr"/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Üzemi konzulens: Név (cég)</a:t>
            </a:r>
            <a:endParaRPr lang="en-US" sz="3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9986DF-FCD9-401A-8FF7-8A3246E8A420}"/>
              </a:ext>
            </a:extLst>
          </p:cNvPr>
          <p:cNvSpPr txBox="1"/>
          <p:nvPr/>
        </p:nvSpPr>
        <p:spPr>
          <a:xfrm>
            <a:off x="3612848" y="2070975"/>
            <a:ext cx="52289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latin typeface="Arial" panose="020B0604020202020204" pitchFamily="34" charset="0"/>
                <a:cs typeface="Arial" panose="020B0604020202020204" pitchFamily="34" charset="0"/>
              </a:rPr>
              <a:t>Előadás címe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3A2D351-2D2E-4C2C-95ED-202BF316B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7698" y="180000"/>
            <a:ext cx="1308273" cy="1314396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181" y="180396"/>
            <a:ext cx="1214282" cy="1314000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33EAE423-9059-433E-59B9-91EB6F747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501" y="180000"/>
            <a:ext cx="1472445" cy="144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72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4"/>
          <p:cNvSpPr>
            <a:spLocks noChangeShapeType="1"/>
          </p:cNvSpPr>
          <p:nvPr/>
        </p:nvSpPr>
        <p:spPr bwMode="auto">
          <a:xfrm flipH="1">
            <a:off x="696000" y="816985"/>
            <a:ext cx="10800000" cy="0"/>
          </a:xfrm>
          <a:prstGeom prst="line">
            <a:avLst/>
          </a:prstGeom>
          <a:noFill/>
          <a:ln w="254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96001" y="67583"/>
            <a:ext cx="10807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4000" b="1" dirty="0">
                <a:latin typeface="Arial" panose="020B0604020202020204" pitchFamily="34" charset="0"/>
                <a:cs typeface="Arial" panose="020B0604020202020204" pitchFamily="34" charset="0"/>
              </a:rPr>
              <a:t>Bevezetés</a:t>
            </a:r>
            <a:endParaRPr lang="en-US" sz="3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0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6165</TotalTime>
  <Words>15</Words>
  <Application>Microsoft Office PowerPoint</Application>
  <PresentationFormat>Szélesvásznú</PresentationFormat>
  <Paragraphs>6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PowerPoint-bemutató</vt:lpstr>
      <vt:lpstr>PowerPoint-bemutató</vt:lpstr>
    </vt:vector>
  </TitlesOfParts>
  <Company>Universiteit Gent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Jurij Sidor</dc:creator>
  <cp:lastModifiedBy>Borbély Tibor</cp:lastModifiedBy>
  <cp:revision>433</cp:revision>
  <dcterms:created xsi:type="dcterms:W3CDTF">2015-01-15T12:54:26Z</dcterms:created>
  <dcterms:modified xsi:type="dcterms:W3CDTF">2023-02-20T16:34:20Z</dcterms:modified>
</cp:coreProperties>
</file>